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9"/>
  </p:notesMasterIdLst>
  <p:handoutMasterIdLst>
    <p:handoutMasterId r:id="rId10"/>
  </p:handoutMasterIdLst>
  <p:sldIdLst>
    <p:sldId id="258" r:id="rId2"/>
    <p:sldId id="304" r:id="rId3"/>
    <p:sldId id="303" r:id="rId4"/>
    <p:sldId id="305" r:id="rId5"/>
    <p:sldId id="307" r:id="rId6"/>
    <p:sldId id="306" r:id="rId7"/>
    <p:sldId id="299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9"/>
    <p:restoredTop sz="92925"/>
  </p:normalViewPr>
  <p:slideViewPr>
    <p:cSldViewPr snapToGrid="0" snapToObjects="1">
      <p:cViewPr varScale="1">
        <p:scale>
          <a:sx n="76" d="100"/>
          <a:sy n="76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E7AC90-BB9D-41DB-A7BA-A33CBFC04D8B}" type="datetimeFigureOut">
              <a:rPr lang="en-US"/>
              <a:pPr>
                <a:defRPr/>
              </a:pPr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96D74-2743-4822-BF70-84DFCC012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AFB9FC-4A0B-4449-938C-3E37789D29BA}" type="datetimeFigureOut">
              <a:rPr lang="en-US"/>
              <a:pPr>
                <a:defRPr/>
              </a:pPr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29C740-B8C5-4057-B95C-34CB646E3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6D76-3897-4C90-B64F-30FAB7F2E6F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C740-B8C5-4057-B95C-34CB646E372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2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276866"/>
            <a:ext cx="10515600" cy="433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 of conte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5433" y="7524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2FDBEC-EF4E-4C1D-84FE-8B4930937A1A}" type="datetimeFigureOut">
              <a:rPr lang="en-US"/>
              <a:pPr>
                <a:defRPr/>
              </a:pPr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D17FD9-14CE-44CC-8611-90B4B549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1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054725"/>
            <a:ext cx="12192000" cy="803275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21"/>
          <p:cNvSpPr txBox="1"/>
          <p:nvPr userDrawn="1"/>
        </p:nvSpPr>
        <p:spPr>
          <a:xfrm>
            <a:off x="677863" y="6124575"/>
            <a:ext cx="1979612" cy="5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BE BOLD. </a:t>
            </a:r>
            <a:r>
              <a:rPr lang="en-US" sz="1000" dirty="0">
                <a:solidFill>
                  <a:srgbClr val="FFFFFF"/>
                </a:solidFill>
                <a:ea typeface="Calibri" charset="0"/>
                <a:cs typeface="Calibri" charset="0"/>
              </a:rPr>
              <a:t>Shape the Future.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New Mexico State University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FFFFFF"/>
                </a:solidFill>
                <a:ea typeface="Calibri" charset="0"/>
                <a:cs typeface="Calibri" charset="0"/>
              </a:rPr>
              <a:t>aces.nmsu.edu</a:t>
            </a:r>
            <a:endParaRPr lang="en-US" sz="1000" b="1" dirty="0">
              <a:ea typeface="Calibri" charset="0"/>
              <a:cs typeface="Calibri" charset="0"/>
            </a:endParaRPr>
          </a:p>
        </p:txBody>
      </p:sp>
      <p:grpSp>
        <p:nvGrpSpPr>
          <p:cNvPr id="1030" name="Group 23"/>
          <p:cNvGrpSpPr>
            <a:grpSpLocks/>
          </p:cNvGrpSpPr>
          <p:nvPr userDrawn="1"/>
        </p:nvGrpSpPr>
        <p:grpSpPr bwMode="auto">
          <a:xfrm>
            <a:off x="71438" y="6053138"/>
            <a:ext cx="677862" cy="752475"/>
            <a:chOff x="0" y="0"/>
            <a:chExt cx="1960880" cy="213487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m10.safelinks.protection.outlook.com/?url=https%3A%2F%2Fezregister.com%2Fevents%2F40819%2F&amp;data=05%7C02%7Ccherylb%40nmsu.edu%7C970ea4f70de64f707b3108dcc85c8023%7Ca3ec87a89fb84158ba8ff11bace1ebaa%7C1%7C0%7C638605546809240140%7CUnknown%7CTWFpbGZsb3d8eyJWIjoiMC4wLjAwMDAiLCJQIjoiV2luMzIiLCJBTiI6Ik1haWwiLCJXVCI6Mn0%3D%7C0%7C%7C%7C&amp;sdata=zvyDiTaeXClkaxBynyF5FcWxUARwX5lvBHJebcACCS0%3D&amp;reserved=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4680"/>
            <a:ext cx="12192001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87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 txBox="1">
            <a:spLocks noChangeArrowheads="1"/>
          </p:cNvSpPr>
          <p:nvPr/>
        </p:nvSpPr>
        <p:spPr bwMode="auto">
          <a:xfrm>
            <a:off x="6800384" y="2736944"/>
            <a:ext cx="59832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en-US" sz="4500" b="1" dirty="0">
                <a:latin typeface="American Typewriter"/>
              </a:rPr>
              <a:t>Take 10 with 4-H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62087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778250"/>
            <a:ext cx="69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ree Stock Photo 11962 Stack of Colorful Wooden Blocks in White Studio | freeimagesliv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3"/>
          <a:stretch/>
        </p:blipFill>
        <p:spPr>
          <a:xfrm>
            <a:off x="6336018" y="1633756"/>
            <a:ext cx="4380480" cy="284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404CB-A213-7349-B7DB-6B3DE690BA71}"/>
              </a:ext>
            </a:extLst>
          </p:cNvPr>
          <p:cNvSpPr txBox="1"/>
          <p:nvPr/>
        </p:nvSpPr>
        <p:spPr>
          <a:xfrm>
            <a:off x="6603339" y="4673153"/>
            <a:ext cx="518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merican Typewriter" panose="02090604020004020304" pitchFamily="18" charset="77"/>
              </a:rPr>
              <a:t>NM 4-H Adult Retreat</a:t>
            </a:r>
          </a:p>
          <a:p>
            <a:pPr algn="ctr"/>
            <a:r>
              <a:rPr lang="en-US" sz="3200" dirty="0">
                <a:latin typeface="American Typewriter" panose="02090604020004020304" pitchFamily="18" charset="77"/>
              </a:rPr>
              <a:t>(formerly Forum)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E660B5-A133-BF46-E3B5-5A2C0DE8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9" y="0"/>
            <a:ext cx="7902223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F7B23F-A5C6-AE87-F41A-44E52E578290}"/>
              </a:ext>
            </a:extLst>
          </p:cNvPr>
          <p:cNvSpPr txBox="1"/>
          <p:nvPr/>
        </p:nvSpPr>
        <p:spPr>
          <a:xfrm>
            <a:off x="6739468" y="383800"/>
            <a:ext cx="360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and Where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F45215-3803-998A-2580-8D47F4CA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117" y="2185389"/>
            <a:ext cx="6410115" cy="29284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0AC4F-2FD6-987D-72F3-9660E75C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532" y="-115384"/>
            <a:ext cx="5909734" cy="68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26142-4E16-A6E2-FF53-F243B77862F5}"/>
              </a:ext>
            </a:extLst>
          </p:cNvPr>
          <p:cNvSpPr txBox="1"/>
          <p:nvPr/>
        </p:nvSpPr>
        <p:spPr>
          <a:xfrm>
            <a:off x="1439154" y="745067"/>
            <a:ext cx="120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448C9-1E23-F501-128C-C226C37077E3}"/>
              </a:ext>
            </a:extLst>
          </p:cNvPr>
          <p:cNvSpPr txBox="1"/>
          <p:nvPr/>
        </p:nvSpPr>
        <p:spPr>
          <a:xfrm>
            <a:off x="965201" y="1611532"/>
            <a:ext cx="985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inherit"/>
              </a:rPr>
              <a:t>G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inherit"/>
              </a:rPr>
              <a:t>reat opportunity for 4-H volunteers, parents and agents to learn, network and get energized.  </a:t>
            </a:r>
            <a:endParaRPr lang="en-US" sz="2800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07D446B-506C-2ED7-C966-F33A00D1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" y="264398"/>
            <a:ext cx="1162569" cy="12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0EA2E-52AA-2AA2-29D1-7F0BE8F09255}"/>
              </a:ext>
            </a:extLst>
          </p:cNvPr>
          <p:cNvSpPr txBox="1"/>
          <p:nvPr/>
        </p:nvSpPr>
        <p:spPr>
          <a:xfrm>
            <a:off x="1041400" y="3061256"/>
            <a:ext cx="1010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F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 day of workshops, networking, speakers and make and take. 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F3330-698F-1421-0432-CBC4F315CC2F}"/>
              </a:ext>
            </a:extLst>
          </p:cNvPr>
          <p:cNvSpPr txBox="1"/>
          <p:nvPr/>
        </p:nvSpPr>
        <p:spPr>
          <a:xfrm>
            <a:off x="2647049" y="4723248"/>
            <a:ext cx="7179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https://nm4h.nmsu.edu/volunteer/</a:t>
            </a:r>
            <a:r>
              <a:rPr lang="en-US" sz="2800" dirty="0" err="1"/>
              <a:t>adult.html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28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7A3F7-DCFC-9318-BE50-7D3717DE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61" y="1"/>
            <a:ext cx="9510768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1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1B34B-7354-AC9A-EDC9-E3C969837E5B}"/>
              </a:ext>
            </a:extLst>
          </p:cNvPr>
          <p:cNvSpPr txBox="1"/>
          <p:nvPr/>
        </p:nvSpPr>
        <p:spPr>
          <a:xfrm>
            <a:off x="2584971" y="1398332"/>
            <a:ext cx="88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Early bird registration of $40 is available until October 15 and after that registration will be $50.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T-shirts can be order with registration for $20.</a:t>
            </a:r>
            <a:endParaRPr lang="en-US" sz="2400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909C9-4428-9104-21E1-BD47995CA48A}"/>
              </a:ext>
            </a:extLst>
          </p:cNvPr>
          <p:cNvSpPr txBox="1"/>
          <p:nvPr/>
        </p:nvSpPr>
        <p:spPr>
          <a:xfrm>
            <a:off x="1524001" y="680913"/>
            <a:ext cx="222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Much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63A49-3429-3D25-4644-C10704840251}"/>
              </a:ext>
            </a:extLst>
          </p:cNvPr>
          <p:cNvSpPr txBox="1"/>
          <p:nvPr/>
        </p:nvSpPr>
        <p:spPr>
          <a:xfrm>
            <a:off x="1524001" y="4422915"/>
            <a:ext cx="31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Register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3C253-D629-AE5A-94A9-883246C76FF0}"/>
              </a:ext>
            </a:extLst>
          </p:cNvPr>
          <p:cNvSpPr txBox="1"/>
          <p:nvPr/>
        </p:nvSpPr>
        <p:spPr>
          <a:xfrm>
            <a:off x="2634946" y="4779375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US" sz="2400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Online Registration Link</a:t>
            </a:r>
            <a:endParaRPr lang="en-US" sz="2400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sz="2400" b="0" i="0" u="sng" strike="noStrike" dirty="0">
                <a:solidFill>
                  <a:srgbClr val="0000FF"/>
                </a:solidFill>
                <a:effectLst/>
                <a:latin typeface="inherit"/>
                <a:hlinkClick r:id="rId2" tooltip="Original URL: https://ezregister.com/events/40819/. Click or tap if you trust this link."/>
              </a:rPr>
              <a:t>https://ezregister.com/events/40819/</a:t>
            </a:r>
            <a:endParaRPr lang="en-US" sz="2400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E8DD2E5-887D-ED83-70CB-47185F71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" y="264398"/>
            <a:ext cx="1162569" cy="12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A8B13-5650-994F-38FC-E5D3A08D4C2A}"/>
              </a:ext>
            </a:extLst>
          </p:cNvPr>
          <p:cNvSpPr txBox="1"/>
          <p:nvPr/>
        </p:nvSpPr>
        <p:spPr>
          <a:xfrm>
            <a:off x="1524001" y="2662733"/>
            <a:ext cx="25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Scholarships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BA707-2520-C339-F239-1DE5CFEE405F}"/>
              </a:ext>
            </a:extLst>
          </p:cNvPr>
          <p:cNvSpPr txBox="1"/>
          <p:nvPr/>
        </p:nvSpPr>
        <p:spPr>
          <a:xfrm>
            <a:off x="2634946" y="3438030"/>
            <a:ext cx="280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First Timer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Gerry Copeland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23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4338"/>
            <a:ext cx="22891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318000" y="2778125"/>
            <a:ext cx="476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b="1" dirty="0"/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11653</TotalTime>
  <Words>119</Words>
  <Application>Microsoft Macintosh PowerPoint</Application>
  <PresentationFormat>Widescreen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American Typewriter</vt:lpstr>
      <vt:lpstr>Aptos</vt:lpstr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Butterfield</cp:lastModifiedBy>
  <cp:revision>133</cp:revision>
  <cp:lastPrinted>2022-10-06T18:02:50Z</cp:lastPrinted>
  <dcterms:created xsi:type="dcterms:W3CDTF">2017-02-21T20:50:35Z</dcterms:created>
  <dcterms:modified xsi:type="dcterms:W3CDTF">2024-10-03T19:03:35Z</dcterms:modified>
</cp:coreProperties>
</file>